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elleza" charset="1" panose="02000503050000020003"/>
      <p:regular r:id="rId7"/>
    </p:embeddedFont>
    <p:embeddedFont>
      <p:font typeface="Ghisella" charset="1" panose="020005030000000200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85793" y="3322188"/>
            <a:ext cx="20660413" cy="29931624"/>
          </a:xfrm>
          <a:custGeom>
            <a:avLst/>
            <a:gdLst/>
            <a:ahLst/>
            <a:cxnLst/>
            <a:rect r="r" b="b" t="t" l="l"/>
            <a:pathLst>
              <a:path h="29931624" w="20660413">
                <a:moveTo>
                  <a:pt x="0" y="0"/>
                </a:moveTo>
                <a:lnTo>
                  <a:pt x="20660414" y="0"/>
                </a:lnTo>
                <a:lnTo>
                  <a:pt x="20660414" y="29931624"/>
                </a:lnTo>
                <a:lnTo>
                  <a:pt x="0" y="299316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809740" y="22749043"/>
            <a:ext cx="15812521" cy="2832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8"/>
              </a:lnSpc>
            </a:pPr>
            <a:r>
              <a:rPr lang="en-US" sz="16434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Birthday Party!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800000">
            <a:off x="14664829" y="24486886"/>
            <a:ext cx="13056627" cy="14058280"/>
          </a:xfrm>
          <a:custGeom>
            <a:avLst/>
            <a:gdLst/>
            <a:ahLst/>
            <a:cxnLst/>
            <a:rect r="r" b="b" t="t" l="l"/>
            <a:pathLst>
              <a:path h="14058280" w="13056627">
                <a:moveTo>
                  <a:pt x="0" y="0"/>
                </a:moveTo>
                <a:lnTo>
                  <a:pt x="13056627" y="0"/>
                </a:lnTo>
                <a:lnTo>
                  <a:pt x="13056627" y="14058280"/>
                </a:lnTo>
                <a:lnTo>
                  <a:pt x="0" y="14058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881898" y="6222076"/>
            <a:ext cx="17668203" cy="3264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27"/>
              </a:lnSpc>
            </a:pPr>
            <a:r>
              <a:rPr lang="en-US" sz="19305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WELCOME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23861" y="11604531"/>
            <a:ext cx="23584278" cy="12033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441"/>
              </a:lnSpc>
            </a:pPr>
            <a:r>
              <a:rPr lang="en-US" sz="70315">
                <a:solidFill>
                  <a:srgbClr val="2B4719"/>
                </a:solidFill>
                <a:latin typeface="Ghisella"/>
                <a:ea typeface="Ghisella"/>
                <a:cs typeface="Ghisella"/>
                <a:sym typeface="Ghisella"/>
              </a:rPr>
              <a:t>Olivia's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081660" y="-3232439"/>
            <a:ext cx="13782799" cy="14840160"/>
          </a:xfrm>
          <a:custGeom>
            <a:avLst/>
            <a:gdLst/>
            <a:ahLst/>
            <a:cxnLst/>
            <a:rect r="r" b="b" t="t" l="l"/>
            <a:pathLst>
              <a:path h="14840160" w="13782799">
                <a:moveTo>
                  <a:pt x="0" y="0"/>
                </a:moveTo>
                <a:lnTo>
                  <a:pt x="13782799" y="0"/>
                </a:lnTo>
                <a:lnTo>
                  <a:pt x="13782799" y="14840160"/>
                </a:lnTo>
                <a:lnTo>
                  <a:pt x="0" y="14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881898" y="10217543"/>
            <a:ext cx="17668203" cy="1997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37"/>
              </a:lnSpc>
            </a:pPr>
            <a:r>
              <a:rPr lang="en-US" sz="11741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DAGywHf94cw</dc:identifier>
  <dcterms:modified xsi:type="dcterms:W3CDTF">2011-08-01T06:04:30Z</dcterms:modified>
  <cp:revision>1</cp:revision>
  <dc:title>Green &amp; White Watercolor Floral Birthday Party Welcome Sign (30 x 40 in)</dc:title>
</cp:coreProperties>
</file>